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1"/>
    <p:restoredTop sz="94557"/>
  </p:normalViewPr>
  <p:slideViewPr>
    <p:cSldViewPr snapToGrid="0" snapToObjects="1">
      <p:cViewPr varScale="1">
        <p:scale>
          <a:sx n="79" d="100"/>
          <a:sy n="79" d="100"/>
        </p:scale>
        <p:origin x="132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31C36-9A5D-9147-9118-73342683A110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2B3AB-24C5-764B-88FB-4F9CEAD45A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93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2B3AB-24C5-764B-88FB-4F9CEAD45A9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41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2B3AB-24C5-764B-88FB-4F9CEAD45A9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98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2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2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5875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74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8415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79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38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4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3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3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6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84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74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1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4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1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39311" y="2123090"/>
            <a:ext cx="8628992" cy="1220639"/>
          </a:xfrm>
        </p:spPr>
        <p:txBody>
          <a:bodyPr/>
          <a:lstStyle/>
          <a:p>
            <a:r>
              <a:rPr lang="it-IT" smtClean="0"/>
              <a:t>Giornata del dono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6036" y="3510183"/>
            <a:ext cx="9215541" cy="977621"/>
          </a:xfrm>
        </p:spPr>
        <p:txBody>
          <a:bodyPr/>
          <a:lstStyle/>
          <a:p>
            <a:r>
              <a:rPr lang="it-IT" dirty="0" smtClean="0"/>
              <a:t>4 ottobre 2018, Bernate </a:t>
            </a:r>
            <a:r>
              <a:rPr lang="it-IT" dirty="0"/>
              <a:t>T</a:t>
            </a:r>
            <a:r>
              <a:rPr lang="it-IT" dirty="0" smtClean="0"/>
              <a:t>icino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9391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E8A3474-A3A2-4200-9E98-3433E3D193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A5A698B-F644-41A9-BD67-6316EDB7A9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A916D8B-8E5E-442C-93D2-F10B324962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E444B8DA-C76F-4B2F-AFC5-378726411B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7E2B20CB-FF0A-40D4-9C62-172DA9BB98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5E7CCC3-B903-495C-835D-87A78FB05A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0462" y="968188"/>
            <a:ext cx="504875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84170D1-B32B-4D7D-AA30-9D84747A05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31270" y="981884"/>
            <a:ext cx="504875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29" y="1046293"/>
            <a:ext cx="9499778" cy="473802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03890" y="5882574"/>
            <a:ext cx="601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Ci stiamo dirigendo verso il comune </a:t>
            </a:r>
            <a:r>
              <a:rPr lang="it-IT" dirty="0" smtClean="0"/>
              <a:t>con i nostri doni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154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" r="1" b="1"/>
          <a:stretch/>
        </p:blipFill>
        <p:spPr>
          <a:xfrm>
            <a:off x="6547104" y="1365504"/>
            <a:ext cx="5553456" cy="486460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r="9969" b="-1"/>
          <a:stretch/>
        </p:blipFill>
        <p:spPr>
          <a:xfrm>
            <a:off x="914677" y="3786080"/>
            <a:ext cx="4969289" cy="27605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99448F2-0E5B-42DA-B2D1-11A14E947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E8A7552-20E1-4F34-ADAB-C1DB6634D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6183341" y="192825"/>
            <a:ext cx="5551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comune abbiamo </a:t>
            </a:r>
            <a:r>
              <a:rPr lang="it-IT" dirty="0" smtClean="0"/>
              <a:t>ascoltato la testimonianza </a:t>
            </a:r>
            <a:r>
              <a:rPr lang="it-IT" dirty="0" smtClean="0"/>
              <a:t>di Don Claudio e </a:t>
            </a:r>
            <a:r>
              <a:rPr lang="it-IT" dirty="0" smtClean="0"/>
              <a:t> di </a:t>
            </a:r>
            <a:r>
              <a:rPr lang="it-IT" dirty="0"/>
              <a:t>quattro ragazzi </a:t>
            </a:r>
            <a:r>
              <a:rPr lang="it-IT" dirty="0" smtClean="0"/>
              <a:t> </a:t>
            </a:r>
            <a:r>
              <a:rPr lang="it-IT" dirty="0"/>
              <a:t>provenienti da Haiti </a:t>
            </a:r>
            <a:r>
              <a:rPr lang="it-IT" dirty="0" smtClean="0"/>
              <a:t>che </a:t>
            </a:r>
            <a:r>
              <a:rPr lang="it-IT" dirty="0" smtClean="0"/>
              <a:t>frequentano </a:t>
            </a:r>
            <a:r>
              <a:rPr lang="it-IT" dirty="0" smtClean="0"/>
              <a:t>l’università.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0"/>
            <a:ext cx="5262174" cy="324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1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400" dirty="0"/>
              <a:t>Il consiglio comunale dei ragazzi ha presentato le donazioni(cibo e oggetti per l’igiene personale) raccolte per gli abitanti Haiti da parte dei ragazzi della scuola media di Bernate Ticino.</a:t>
            </a:r>
            <a:br>
              <a:rPr lang="it-IT" sz="2400" dirty="0"/>
            </a:br>
            <a:endParaRPr lang="it-IT" sz="24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54" y="2133600"/>
            <a:ext cx="5034518" cy="3778250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9" r="-2" b="7173"/>
          <a:stretch/>
        </p:blipFill>
        <p:spPr>
          <a:xfrm>
            <a:off x="1016706" y="2542032"/>
            <a:ext cx="5426764" cy="41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7500303-A207-4812-BEB9-51E132FEB7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10118C91-C025-4776-BE95-E9926378E7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339174D0-30E8-4BBF-BF81-5DDAC33C0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AAC11200-8B97-4CB4-99EF-7C0FA210F2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659230" y="4484772"/>
            <a:ext cx="10869750" cy="12372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cap="all" dirty="0" err="1" smtClean="0">
                <a:latin typeface="+mj-lt"/>
                <a:ea typeface="+mj-ea"/>
                <a:cs typeface="+mj-cs"/>
              </a:rPr>
              <a:t>Finito</a:t>
            </a:r>
            <a:r>
              <a:rPr lang="en-US" sz="2400" cap="all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cap="all" dirty="0" err="1" smtClean="0">
                <a:latin typeface="+mj-lt"/>
                <a:ea typeface="+mj-ea"/>
                <a:cs typeface="+mj-cs"/>
              </a:rPr>
              <a:t>l’incontro</a:t>
            </a:r>
            <a:r>
              <a:rPr lang="en-US" sz="2400" cap="all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cap="all" dirty="0">
                <a:latin typeface="+mj-lt"/>
                <a:ea typeface="+mj-ea"/>
                <a:cs typeface="+mj-cs"/>
              </a:rPr>
              <a:t>in comune, siamo tornati a scuola per presentare i nostri </a:t>
            </a:r>
            <a:r>
              <a:rPr lang="en-US" sz="2400" cap="all" dirty="0" err="1">
                <a:latin typeface="+mj-lt"/>
                <a:ea typeface="+mj-ea"/>
                <a:cs typeface="+mj-cs"/>
              </a:rPr>
              <a:t>lavori</a:t>
            </a:r>
            <a:r>
              <a:rPr lang="en-US" sz="2400" cap="all" dirty="0">
                <a:latin typeface="+mj-lt"/>
                <a:ea typeface="+mj-ea"/>
                <a:cs typeface="+mj-cs"/>
              </a:rPr>
              <a:t> </a:t>
            </a:r>
            <a:r>
              <a:rPr lang="en-US" sz="2400" cap="all" dirty="0" err="1" smtClean="0">
                <a:latin typeface="+mj-lt"/>
                <a:ea typeface="+mj-ea"/>
                <a:cs typeface="+mj-cs"/>
              </a:rPr>
              <a:t>sulla</a:t>
            </a:r>
            <a:r>
              <a:rPr lang="en-US" sz="2400" cap="all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cap="all" dirty="0" err="1" smtClean="0">
                <a:latin typeface="+mj-lt"/>
                <a:ea typeface="+mj-ea"/>
                <a:cs typeface="+mj-cs"/>
              </a:rPr>
              <a:t>giornata</a:t>
            </a:r>
            <a:r>
              <a:rPr lang="en-US" sz="2400" cap="all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cap="all" dirty="0">
                <a:latin typeface="+mj-lt"/>
                <a:ea typeface="+mj-ea"/>
                <a:cs typeface="+mj-cs"/>
              </a:rPr>
              <a:t>del Dono. </a:t>
            </a: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xmlns="" id="{BB502E7E-3C82-47F3-B817-7507C01A1F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rot="5400000" flipH="1">
            <a:off x="1046527" y="-13329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9" y="1123470"/>
            <a:ext cx="4344594" cy="3361302"/>
          </a:xfrm>
          <a:prstGeom prst="rect">
            <a:avLst/>
          </a:prstGeom>
        </p:spPr>
      </p:pic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3E5C639E-7A0B-46B2-9273-986E8BE7F1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rot="5400000" flipV="1">
            <a:off x="7838485" y="614084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64" y="1180821"/>
            <a:ext cx="5338572" cy="276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67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553276"/>
            <a:ext cx="8911687" cy="128089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 ragazzi di prima si sono divisi in gruppi e hanno presentato scenette, acronimi e spot pubblicitari sulla parola SOLIDARIETA’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5" y="2171700"/>
            <a:ext cx="3779520" cy="46863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94" y="2286000"/>
            <a:ext cx="441960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1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I ragazzi di seconda hanno creato una </a:t>
            </a:r>
            <a:r>
              <a:rPr lang="it-IT" sz="2400" dirty="0" smtClean="0"/>
              <a:t>mappa, </a:t>
            </a:r>
            <a:r>
              <a:rPr lang="it-IT" sz="2400" dirty="0"/>
              <a:t>fatto disegni sulla solidarietà e su alcuni gesti solidali.</a:t>
            </a:r>
            <a:br>
              <a:rPr lang="it-IT" sz="2400" dirty="0"/>
            </a:br>
            <a:endParaRPr lang="it-IT" sz="2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4462272" cy="35814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0" y="2718816"/>
            <a:ext cx="3035808" cy="413918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56" y="1865376"/>
            <a:ext cx="3438144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78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400" dirty="0"/>
              <a:t>I ragazzi di terza </a:t>
            </a:r>
            <a:r>
              <a:rPr lang="it-IT" sz="2400" dirty="0" smtClean="0"/>
              <a:t>hanno </a:t>
            </a:r>
            <a:r>
              <a:rPr lang="it-IT" sz="2400" dirty="0"/>
              <a:t>cercato delle canzoni sulla solidarietà e fatto dei disegni che rappresentassero il testo della canzone scelta.</a:t>
            </a:r>
            <a:br>
              <a:rPr lang="it-IT" sz="2400" dirty="0"/>
            </a:br>
            <a:endParaRPr lang="it-IT" sz="2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87" y="1564005"/>
            <a:ext cx="2638425" cy="17335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57" y="3438144"/>
            <a:ext cx="5044631" cy="341985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171700"/>
            <a:ext cx="4486656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47054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</TotalTime>
  <Words>154</Words>
  <Application>Microsoft Office PowerPoint</Application>
  <PresentationFormat>Widescreen</PresentationFormat>
  <Paragraphs>11</Paragraphs>
  <Slides>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Filo</vt:lpstr>
      <vt:lpstr>Giornata del dono</vt:lpstr>
      <vt:lpstr>Presentazione standard di PowerPoint</vt:lpstr>
      <vt:lpstr>Presentazione standard di PowerPoint</vt:lpstr>
      <vt:lpstr>Il consiglio comunale dei ragazzi ha presentato le donazioni(cibo e oggetti per l’igiene personale) raccolte per gli abitanti Haiti da parte dei ragazzi della scuola media di Bernate Ticino. </vt:lpstr>
      <vt:lpstr>Presentazione standard di PowerPoint</vt:lpstr>
      <vt:lpstr>I ragazzi di prima si sono divisi in gruppi e hanno presentato scenette, acronimi e spot pubblicitari sulla parola SOLIDARIETA’</vt:lpstr>
      <vt:lpstr>I ragazzi di seconda hanno creato una mappa, fatto disegni sulla solidarietà e su alcuni gesti solidali. </vt:lpstr>
      <vt:lpstr>I ragazzi di terza hanno cercato delle canzoni sulla solidarietà e fatto dei disegni che rappresentassero il testo della canzone scelta.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Giornata del dono</dc:title>
  <dc:creator>fabrizio argiolas</dc:creator>
  <cp:lastModifiedBy>Utente Windows</cp:lastModifiedBy>
  <cp:revision>11</cp:revision>
  <dcterms:created xsi:type="dcterms:W3CDTF">2018-10-28T14:56:25Z</dcterms:created>
  <dcterms:modified xsi:type="dcterms:W3CDTF">2018-10-29T23:46:29Z</dcterms:modified>
</cp:coreProperties>
</file>